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307" r:id="rId8"/>
    <p:sldId id="263" r:id="rId9"/>
    <p:sldId id="308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8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5" r:id="rId39"/>
    <p:sldId id="296" r:id="rId40"/>
    <p:sldId id="301" r:id="rId41"/>
    <p:sldId id="302" r:id="rId42"/>
    <p:sldId id="303" r:id="rId43"/>
    <p:sldId id="304" r:id="rId44"/>
    <p:sldId id="305" r:id="rId45"/>
    <p:sldId id="306" r:id="rId46"/>
    <p:sldId id="297" r:id="rId47"/>
    <p:sldId id="298" r:id="rId48"/>
    <p:sldId id="299" r:id="rId49"/>
    <p:sldId id="300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99CC"/>
    <a:srgbClr val="9F0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94671" autoAdjust="0"/>
  </p:normalViewPr>
  <p:slideViewPr>
    <p:cSldViewPr>
      <p:cViewPr varScale="1">
        <p:scale>
          <a:sx n="45" d="100"/>
          <a:sy n="45" d="100"/>
        </p:scale>
        <p:origin x="-108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B9CC1-6B53-4808-9FD5-97308826902B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8945E-B6F9-4561-B864-1493AA9C40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2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7D68-1941-4C56-92AB-90396319229E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E19C-339A-4692-A81C-91BC2E469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47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7D68-1941-4C56-92AB-90396319229E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E19C-339A-4692-A81C-91BC2E469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57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7D68-1941-4C56-92AB-90396319229E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E19C-339A-4692-A81C-91BC2E469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59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7D68-1941-4C56-92AB-90396319229E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E19C-339A-4692-A81C-91BC2E469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1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7D68-1941-4C56-92AB-90396319229E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E19C-339A-4692-A81C-91BC2E469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47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7D68-1941-4C56-92AB-90396319229E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E19C-339A-4692-A81C-91BC2E469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59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7D68-1941-4C56-92AB-90396319229E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E19C-339A-4692-A81C-91BC2E469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97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7D68-1941-4C56-92AB-90396319229E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E19C-339A-4692-A81C-91BC2E469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53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7D68-1941-4C56-92AB-90396319229E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E19C-339A-4692-A81C-91BC2E469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94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7D68-1941-4C56-92AB-90396319229E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E19C-339A-4692-A81C-91BC2E469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90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7D68-1941-4C56-92AB-90396319229E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E19C-339A-4692-A81C-91BC2E469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08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7D68-1941-4C56-92AB-90396319229E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E19C-339A-4692-A81C-91BC2E469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17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3.bp.blogspot.com/-Lu-Y9VjUpoE/T1bpHVNjAvI/AAAAAAAADaM/6BP9zVtmVj4/s1600/heart+of+stone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4.bp.blogspot.com/_qA5oFLfWQqk/SigtQirvzHI/AAAAAAAAETw/qja3Y4yghPY/s1600-h/moon-mosaic-small-010609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en.wikipedia.org/wiki/File:Bible_printed_with_Balinese_script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humbs.dreamstime.com/z/bare-tree-hill-22402653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gs.tuts.dragoart.com/how-to-draw-a-realistic-crow-draw-crows_1_000000013297_5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trinitychurchmilton.org/wp-content/uploads/2007/12/garden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1.bp.blogspot.com/_4o9duHpeBQQ/TAjjs0bvJMI/AAAAAAAADFU/2lMqnXVy6GI/s1600/Mother+Goose+grave,+Old+Granary+Burial+Ground,+Boston+42210.jpg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3.bp.blogspot.com/-LOVvqoneh6A/UKIRgedYwWI/AAAAAAAAK8U/ZMT-oy69lIo/s1600/DSC_1682.jpg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ibc-youth.org/wp-content/uploads/2014/02/daily-bread-rations.jpg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3.bp.blogspot.com/-Zpn8_xxMU2M/T9T_mWq2ZoI/AAAAAAAAAxE/YSEGuSBBkNI/s1600/fall+tree.jpg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w8themes.com/wp-content/uploads/2013/11/Dark-City-Wallpaper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</a:rPr>
              <a:t>Carol Ann Duffy:</a:t>
            </a:r>
            <a:endParaRPr lang="en-GB" sz="6000" b="1" dirty="0">
              <a:solidFill>
                <a:schemeClr val="accent4">
                  <a:lumMod val="75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573016"/>
            <a:ext cx="7920880" cy="1944216"/>
          </a:xfrm>
        </p:spPr>
        <p:txBody>
          <a:bodyPr>
            <a:noAutofit/>
          </a:bodyPr>
          <a:lstStyle/>
          <a:p>
            <a:r>
              <a:rPr lang="en-GB" sz="13800" b="1" dirty="0" smtClean="0">
                <a:solidFill>
                  <a:srgbClr val="9F034A"/>
                </a:solidFill>
                <a:latin typeface="Mistral" pitchFamily="66" charset="0"/>
              </a:rPr>
              <a:t>‘UNLOVING’</a:t>
            </a:r>
            <a:endParaRPr lang="en-GB" sz="13800" b="1" dirty="0">
              <a:solidFill>
                <a:srgbClr val="9F034A"/>
              </a:solidFill>
              <a:latin typeface="Mistral" pitchFamily="66" charset="0"/>
            </a:endParaRPr>
          </a:p>
        </p:txBody>
      </p:sp>
      <p:pic>
        <p:nvPicPr>
          <p:cNvPr id="4" name="Kati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"/>
    </mc:Choice>
    <mc:Fallback xmlns="">
      <p:transition spd="slow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3962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tscng.files.wordpress.com/2012/11/nothing-to-say.jpg?w=263&amp;h=3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336704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34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beliefnet.com/Faiths/~/media/0D4468EDFFE74847A0685A55B4B2BB6D.ash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70485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05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"/>
    </mc:Choice>
    <mc:Fallback xmlns="">
      <p:transition spd="slow" advTm="125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users.globalnet.co.uk/~humeca/images/Ghostsh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92888" cy="68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9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Lu-Y9VjUpoE/T1bpHVNjAvI/AAAAAAAADaM/6BP9zVtmVj4/s1600/heart+of+sto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042"/>
            <a:ext cx="6971792" cy="678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4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"/>
    </mc:Choice>
    <mc:Fallback xmlns="">
      <p:transition spd="slow" advTm="15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ce Heart Shatte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1281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40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"/>
    </mc:Choice>
    <mc:Fallback xmlns="">
      <p:transition spd="slow" advTm="15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 Morning Snow Landscape Forest Plant wall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" y="332656"/>
            <a:ext cx="914622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5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_qA5oFLfWQqk/SigtQirvzHI/AAAAAAAAETw/qja3Y4yghPY/s400/moon-mosaic-small-01060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00"/>
            <a:ext cx="5328592" cy="683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30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5"/>
          <a:stretch/>
        </p:blipFill>
        <p:spPr bwMode="auto">
          <a:xfrm>
            <a:off x="0" y="848573"/>
            <a:ext cx="9089010" cy="492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81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"/>
    </mc:Choice>
    <mc:Fallback xmlns="">
      <p:transition spd="slow" advTm="15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ock image of 'Cracked by the heat long lifeless soil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09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0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thumb/3/3f/Bible_printed_with_Balinese_script.jpg/250px-Bible_printed_with_Balinese_scrip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296004" cy="57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4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"/>
    </mc:Choice>
    <mc:Fallback xmlns="">
      <p:transition spd="slow" advTm="15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t-foto" descr="A bare tree on the hill">
            <a:hlinkClick r:id="rId2" tooltip="&quot;Download A Bare Tree On The Hill Stock Photos - Image: 22402653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82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"/>
    </mc:Choice>
    <mc:Fallback xmlns="">
      <p:transition spd="slow" advTm="15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ver D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23725" cy="60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81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"/>
    </mc:Choice>
    <mc:Fallback xmlns="">
      <p:transition spd="slow" advTm="15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lwha Ri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9"/>
            <a:ext cx="8676456" cy="681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78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ney River Ranch- the lake &amp; mount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2" y="18095"/>
            <a:ext cx="9097073" cy="683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1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268760"/>
            <a:ext cx="648072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b="1" dirty="0" smtClean="0">
                <a:solidFill>
                  <a:srgbClr val="00B0F0"/>
                </a:solidFill>
                <a:latin typeface="Freestyle Script" pitchFamily="66" charset="0"/>
              </a:rPr>
              <a:t>RIVER</a:t>
            </a:r>
            <a:endParaRPr lang="en-GB" sz="23900" b="1" dirty="0">
              <a:solidFill>
                <a:srgbClr val="00B0F0"/>
              </a:solidFill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9848" r="42885" b="48201"/>
          <a:stretch/>
        </p:blipFill>
        <p:spPr bwMode="auto">
          <a:xfrm>
            <a:off x="0" y="476672"/>
            <a:ext cx="909807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63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51799" r="42885" b="6250"/>
          <a:stretch/>
        </p:blipFill>
        <p:spPr bwMode="auto">
          <a:xfrm>
            <a:off x="13741" y="620688"/>
            <a:ext cx="909806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72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air rope crown and wall end pla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1" y="0"/>
            <a:ext cx="8995208" cy="674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oose Hanging From Bran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6" b="17740"/>
          <a:stretch/>
        </p:blipFill>
        <p:spPr bwMode="auto">
          <a:xfrm>
            <a:off x="1619672" y="56957"/>
            <a:ext cx="5904656" cy="682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"/>
    </mc:Choice>
    <mc:Fallback xmlns="">
      <p:transition spd="slow" advTm="15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w to draw a realistic crow, american crow">
            <a:hlinkClick r:id="rId2" tooltip="How to Draw a Realistic Crow, American Crow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2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0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"/>
    </mc:Choice>
    <mc:Fallback xmlns="">
      <p:transition spd="slow" advTm="125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freeenterprise.com/sites/default/files/styles/large/public/media/00_LABOR_think155911571_WoodenCoffin_Funeral.jpg?itok=4k_9xyv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" y="404664"/>
            <a:ext cx="9148805" cy="609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7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"/>
    </mc:Choice>
    <mc:Fallback xmlns="">
      <p:transition spd="slow" advTm="125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uple in w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23874"/>
            <a:ext cx="57199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76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entropa.org/sites/default/files/styles/max_quality/public/photo/orig/Gasic03.jpg?itok=X81TJTl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07300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warm of bluebottle flies, Calliphora, on gla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" b="6535"/>
          <a:stretch/>
        </p:blipFill>
        <p:spPr bwMode="auto">
          <a:xfrm>
            <a:off x="30796" y="548680"/>
            <a:ext cx="904150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9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arden">
            <a:hlinkClick r:id="rId2" tooltip="Garde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13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22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1.bp.blogspot.com/_4o9duHpeBQQ/TAjjs0bvJMI/AAAAAAAADFU/2lMqnXVy6GI/s400/Mother+Goose+grave,+Old+Granary+Burial+Ground,+Boston+422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112568" cy="681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7" t="16418" r="26098" b="25195"/>
          <a:stretch/>
        </p:blipFill>
        <p:spPr bwMode="auto">
          <a:xfrm>
            <a:off x="9722" y="404664"/>
            <a:ext cx="9134277" cy="608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1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n Ugly Rose For An Ugly Girl by A-Strangers-Beau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80" y="314685"/>
            <a:ext cx="8724420" cy="654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93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"/>
    </mc:Choice>
    <mc:Fallback xmlns="">
      <p:transition spd="slow" advTm="15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espoke-bride.com/wp-content/uploads/2012/07/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503" y="0"/>
            <a:ext cx="3151657" cy="68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9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"/>
    </mc:Choice>
    <mc:Fallback xmlns="">
      <p:transition spd="slow" advTm="12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3.bp.blogspot.com/-LOVvqoneh6A/UKIRgedYwWI/AAAAAAAAK8U/ZMT-oy69lIo/s400/DSC_168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188"/>
            <a:ext cx="4536504" cy="682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82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aily brea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9816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2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"/>
    </mc:Choice>
    <mc:Fallback xmlns="">
      <p:transition spd="slow" advTm="15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ain Room by rAndom International at the Barbi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13487"/>
            <a:ext cx="684076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39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3.bp.blogspot.com/-Zpn8_xxMU2M/T9T_mWq2ZoI/AAAAAAAAAxE/YSEGuSBBkNI/s320/fall+tre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98477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92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inoytransplantiniowa.files.wordpress.com/2011/02/tears.jpg?w=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86"/>
            <a:ext cx="8748464" cy="682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37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"/>
    </mc:Choice>
    <mc:Fallback xmlns="">
      <p:transition spd="slow" advTm="125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ce Heart Shatte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1281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13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hoto: broo_a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84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ksh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07"/>
            <a:ext cx="75384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27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"/>
    </mc:Choice>
    <mc:Fallback xmlns="">
      <p:transition spd="slow" advTm="8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ce Heart Shatte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1281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6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ove 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26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"/>
    </mc:Choice>
    <mc:Fallback xmlns=""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15485" r="19839" b="12305"/>
          <a:stretch/>
        </p:blipFill>
        <p:spPr bwMode="auto">
          <a:xfrm>
            <a:off x="0" y="226368"/>
            <a:ext cx="9144000" cy="614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14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"/>
    </mc:Choice>
    <mc:Fallback xmlns="">
      <p:transition spd="slow" advTm="15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ce Heart Shatte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1281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61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"/>
    </mc:Choice>
    <mc:Fallback xmlns="">
      <p:transition spd="slow" advTm="8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omakassphotography.files.wordpress.com/2011/07/tom-akass-photography-2.jpg?w=1000&amp;h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0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27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7" t="16418" r="26098" b="25195"/>
          <a:stretch/>
        </p:blipFill>
        <p:spPr bwMode="auto">
          <a:xfrm>
            <a:off x="9722" y="404664"/>
            <a:ext cx="9134277" cy="608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75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frame" descr="picture of Frosted Winter Tree Kenai Peninsula Alaska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74" y="0"/>
            <a:ext cx="505879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28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"/>
    </mc:Choice>
    <mc:Fallback xmlns="">
      <p:transition spd="slow" advTm="35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bb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61662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23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09863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9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k City Wallpaper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5608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85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9848" r="42885" b="6250"/>
          <a:stretch/>
        </p:blipFill>
        <p:spPr bwMode="auto">
          <a:xfrm>
            <a:off x="1601812" y="4904"/>
            <a:ext cx="5850508" cy="685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21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8</Words>
  <Application>Microsoft Office PowerPoint</Application>
  <PresentationFormat>On-screen Show (4:3)</PresentationFormat>
  <Paragraphs>3</Paragraphs>
  <Slides>49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Carol Ann Duffy: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Cambridgeshire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Carol Ann Duffy:</dc:title>
  <dc:creator>Katie Blanchard</dc:creator>
  <cp:lastModifiedBy>Miss C Howlett</cp:lastModifiedBy>
  <cp:revision>21</cp:revision>
  <dcterms:created xsi:type="dcterms:W3CDTF">2014-06-12T10:57:27Z</dcterms:created>
  <dcterms:modified xsi:type="dcterms:W3CDTF">2014-06-23T10:14:29Z</dcterms:modified>
</cp:coreProperties>
</file>